
<file path=[Content_Types].xml><?xml version="1.0" encoding="utf-8"?>
<Types xmlns="http://schemas.openxmlformats.org/package/2006/content-types">
  <Default Extension="png" ContentType="image/png"/>
  <Default Extension="png_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1" r:id="rId27"/>
    <p:sldId id="285" r:id="rId28"/>
    <p:sldId id="286" r:id="rId29"/>
    <p:sldId id="295" r:id="rId30"/>
    <p:sldId id="274" r:id="rId31"/>
    <p:sldId id="287" r:id="rId32"/>
    <p:sldId id="288" r:id="rId33"/>
    <p:sldId id="296" r:id="rId34"/>
    <p:sldId id="275" r:id="rId35"/>
    <p:sldId id="289" r:id="rId36"/>
    <p:sldId id="290" r:id="rId37"/>
    <p:sldId id="297" r:id="rId38"/>
    <p:sldId id="272" r:id="rId39"/>
    <p:sldId id="281" r:id="rId40"/>
    <p:sldId id="282" r:id="rId41"/>
    <p:sldId id="298" r:id="rId42"/>
    <p:sldId id="276" r:id="rId43"/>
    <p:sldId id="283" r:id="rId44"/>
    <p:sldId id="284" r:id="rId45"/>
    <p:sldId id="299" r:id="rId46"/>
    <p:sldId id="273" r:id="rId47"/>
    <p:sldId id="300" r:id="rId48"/>
    <p:sldId id="277" r:id="rId49"/>
    <p:sldId id="301" r:id="rId50"/>
    <p:sldId id="279" r:id="rId51"/>
    <p:sldId id="303" r:id="rId52"/>
    <p:sldId id="280" r:id="rId53"/>
    <p:sldId id="304" r:id="rId54"/>
    <p:sldId id="292" r:id="rId55"/>
    <p:sldId id="293" r:id="rId56"/>
    <p:sldId id="294" r:id="rId5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4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8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8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2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0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5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9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0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0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9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0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E54-755E-4163-A135-E030B2944315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E7A1-CD37-40BF-94AA-A5CAD293D6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5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_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_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_"/><Relationship Id="rId7" Type="http://schemas.openxmlformats.org/officeDocument/2006/relationships/image" Target="../media/image26.png_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_"/><Relationship Id="rId10" Type="http://schemas.openxmlformats.org/officeDocument/2006/relationships/image" Target="../media/image28.png"/><Relationship Id="rId4" Type="http://schemas.openxmlformats.org/officeDocument/2006/relationships/image" Target="../media/image6.png_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_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_"/><Relationship Id="rId7" Type="http://schemas.openxmlformats.org/officeDocument/2006/relationships/image" Target="../media/image8.png_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_"/><Relationship Id="rId7" Type="http://schemas.openxmlformats.org/officeDocument/2006/relationships/image" Target="../media/image8.png_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_"/><Relationship Id="rId7" Type="http://schemas.openxmlformats.org/officeDocument/2006/relationships/image" Target="../media/image8.png_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_"/><Relationship Id="rId10" Type="http://schemas.openxmlformats.org/officeDocument/2006/relationships/image" Target="../media/image32.png"/><Relationship Id="rId4" Type="http://schemas.openxmlformats.org/officeDocument/2006/relationships/image" Target="../media/image6.png_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_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.xml"/><Relationship Id="rId3" Type="http://schemas.openxmlformats.org/officeDocument/2006/relationships/image" Target="../media/image5.png_"/><Relationship Id="rId7" Type="http://schemas.openxmlformats.org/officeDocument/2006/relationships/image" Target="../media/image8.png_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7.png_"/><Relationship Id="rId10" Type="http://schemas.openxmlformats.org/officeDocument/2006/relationships/image" Target="../media/image35.png"/><Relationship Id="rId4" Type="http://schemas.openxmlformats.org/officeDocument/2006/relationships/image" Target="../media/image6.png_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1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4.xml"/><Relationship Id="rId4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2.xml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_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_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openxmlformats.org/officeDocument/2006/relationships/image" Target="../media/image4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microsoft.com/office/2007/relationships/hdphoto" Target="../media/hdphoto6.wdp"/><Relationship Id="rId4" Type="http://schemas.openxmlformats.org/officeDocument/2006/relationships/image" Target="../media/image63.png"/><Relationship Id="rId9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openxmlformats.org/officeDocument/2006/relationships/image" Target="../media/image4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microsoft.com/office/2007/relationships/hdphoto" Target="../media/hdphoto6.wdp"/><Relationship Id="rId4" Type="http://schemas.openxmlformats.org/officeDocument/2006/relationships/image" Target="../media/image63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_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openxmlformats.org/officeDocument/2006/relationships/image" Target="../media/image4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microsoft.com/office/2007/relationships/hdphoto" Target="../media/hdphoto6.wdp"/><Relationship Id="rId10" Type="http://schemas.openxmlformats.org/officeDocument/2006/relationships/image" Target="../media/image46.png"/><Relationship Id="rId4" Type="http://schemas.openxmlformats.org/officeDocument/2006/relationships/image" Target="../media/image63.png"/><Relationship Id="rId9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openxmlformats.org/officeDocument/2006/relationships/image" Target="../media/image4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microsoft.com/office/2007/relationships/hdphoto" Target="../media/hdphoto6.wdp"/><Relationship Id="rId10" Type="http://schemas.openxmlformats.org/officeDocument/2006/relationships/image" Target="../media/image46.png"/><Relationship Id="rId4" Type="http://schemas.openxmlformats.org/officeDocument/2006/relationships/image" Target="../media/image63.png"/><Relationship Id="rId9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microsoft.com/office/2007/relationships/hdphoto" Target="../media/hdphoto4.wdp"/><Relationship Id="rId10" Type="http://schemas.openxmlformats.org/officeDocument/2006/relationships/image" Target="../media/image59.png"/><Relationship Id="rId4" Type="http://schemas.openxmlformats.org/officeDocument/2006/relationships/image" Target="../media/image66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microsoft.com/office/2007/relationships/hdphoto" Target="../media/hdphoto4.wdp"/><Relationship Id="rId10" Type="http://schemas.openxmlformats.org/officeDocument/2006/relationships/image" Target="../media/image59.png"/><Relationship Id="rId4" Type="http://schemas.openxmlformats.org/officeDocument/2006/relationships/image" Target="../media/image66.png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59.png"/><Relationship Id="rId5" Type="http://schemas.microsoft.com/office/2007/relationships/hdphoto" Target="../media/hdphoto4.wdp"/><Relationship Id="rId10" Type="http://schemas.openxmlformats.org/officeDocument/2006/relationships/image" Target="../media/image58.png"/><Relationship Id="rId4" Type="http://schemas.openxmlformats.org/officeDocument/2006/relationships/image" Target="../media/image66.png"/><Relationship Id="rId9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12" Type="http://schemas.openxmlformats.org/officeDocument/2006/relationships/slide" Target="slide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59.png"/><Relationship Id="rId5" Type="http://schemas.microsoft.com/office/2007/relationships/hdphoto" Target="../media/hdphoto4.wdp"/><Relationship Id="rId10" Type="http://schemas.openxmlformats.org/officeDocument/2006/relationships/image" Target="../media/image58.png"/><Relationship Id="rId4" Type="http://schemas.openxmlformats.org/officeDocument/2006/relationships/image" Target="../media/image66.png"/><Relationship Id="rId9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audio" Target="../media/audio2.wav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audio" Target="../media/audio1.wav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audio" Target="../media/audio2.wav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audio" Target="../media/audio1.wav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audio" Target="../media/audio2.wav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audio" Target="../media/audio2.wav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_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_"/><Relationship Id="rId10" Type="http://schemas.openxmlformats.org/officeDocument/2006/relationships/image" Target="../media/image14.jpeg"/><Relationship Id="rId4" Type="http://schemas.openxmlformats.org/officeDocument/2006/relationships/image" Target="../media/image6.png_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audio" Target="../media/audio1.wav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audio" Target="../media/audio1.wav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8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_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_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_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_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_"/><Relationship Id="rId5" Type="http://schemas.openxmlformats.org/officeDocument/2006/relationships/image" Target="../media/image7.png_"/><Relationship Id="rId4" Type="http://schemas.openxmlformats.org/officeDocument/2006/relationships/image" Target="../media/image6.png_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1544" y="957381"/>
            <a:ext cx="349166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SAN</a:t>
            </a:r>
          </a:p>
          <a:p>
            <a:pPr algn="ctr"/>
            <a:r>
              <a:rPr lang="es-E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JORGE</a:t>
            </a:r>
            <a:endParaRPr lang="es-E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14" y="2837909"/>
            <a:ext cx="3600000" cy="3600000"/>
          </a:xfrm>
          <a:prstGeom prst="rect">
            <a:avLst/>
          </a:prstGeom>
        </p:spPr>
      </p:pic>
      <p:pic>
        <p:nvPicPr>
          <p:cNvPr id="1026" name="Picture 2" descr="http://www.arasaac.org/classes/img/thumbnail.php?i=c2l6ZT0zMDAmcnV0YT0uLi8uLi9yZXBvc2l0b3Jpby9vcmlnaW5hbGVzLzU1Nz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0" y="2204369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388139" y="6168509"/>
            <a:ext cx="546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UN DÍA EL SORTEO LE TOCÓ A LA PRINCESA.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94" y="3334488"/>
            <a:ext cx="2162379" cy="21623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9" y="1897181"/>
            <a:ext cx="1691207" cy="1691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892" y="5080275"/>
            <a:ext cx="1827493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0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13840" y="6030009"/>
            <a:ext cx="91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EL REY MUY TRISTE Y LLORANDO ABRAZÓ A LA PRINCESA Y LE DIJO ADIÓS.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18" y="3633932"/>
            <a:ext cx="1691207" cy="16912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3828" y="3097391"/>
            <a:ext cx="2449244" cy="2449244"/>
          </a:xfrm>
          <a:prstGeom prst="rect">
            <a:avLst/>
          </a:prstGeom>
        </p:spPr>
      </p:pic>
      <p:pic>
        <p:nvPicPr>
          <p:cNvPr id="8196" name="Picture 4" descr="http://www.arasaac.org/classes/img/thumbnail.php?i=c2l6ZT0zMDAmcnV0YT0uLi8uLi9yZXBvc2l0b3Jpby9vcmlnaW5hbGVzLzYwMjg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" b="99667" l="10000" r="90000">
                        <a14:foregroundMark x1="66667" y1="39333" x2="65333" y2="47667"/>
                        <a14:foregroundMark x1="67000" y1="42333" x2="77000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22" y="2584596"/>
            <a:ext cx="1117380" cy="11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4168" y="4928207"/>
            <a:ext cx="670080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3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84320" y="60300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LA PRINCESA SE FUE AL LAGO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69" y="2077403"/>
            <a:ext cx="1691207" cy="16912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664" y="4932009"/>
            <a:ext cx="2766671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5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86440" y="6167809"/>
            <a:ext cx="72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LA PRINCESA SE ENCONTRÓ A SAN JORGE EN EL CAMINO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9" y="2490268"/>
            <a:ext cx="1691207" cy="1691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8640" y="2631890"/>
            <a:ext cx="2762820" cy="26006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970" y="5060530"/>
            <a:ext cx="2814592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40226" y="6175189"/>
            <a:ext cx="72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SAN JORGE LE DIJO: NO TENGAS MIEDO, YO TE AYUDARÉ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9" y="2490268"/>
            <a:ext cx="1691207" cy="1691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8640" y="2631890"/>
            <a:ext cx="2762820" cy="26006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263" y="5094011"/>
            <a:ext cx="4481633" cy="109800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5963920" y="5232532"/>
            <a:ext cx="650240" cy="670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6049840" y="5203861"/>
            <a:ext cx="520383" cy="668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5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07600" y="6155756"/>
            <a:ext cx="902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EL DRAGÓN SALIÓ DEL LAGO PARA COMERSE A SAN JORGE Y LA PRINCESA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9" y="2490268"/>
            <a:ext cx="1691207" cy="1691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40" y="2631890"/>
            <a:ext cx="2762820" cy="26006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114" y="1276984"/>
            <a:ext cx="2279016" cy="22790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9798" y="5054967"/>
            <a:ext cx="5361662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694226" y="6168509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SAN JORGE LE CLAVÓ SU ESPADA AL DRAGÓN Y LO MATÓ. 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9" y="2490268"/>
            <a:ext cx="1691207" cy="16912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2698" y1="66213" x2="32698" y2="66213"/>
                        <a14:foregroundMark x1="31880" y1="55586" x2="31880" y2="55586"/>
                        <a14:foregroundMark x1="37875" y1="51771" x2="37875" y2="66213"/>
                        <a14:foregroundMark x1="55313" y1="61580" x2="55313" y2="61580"/>
                        <a14:foregroundMark x1="43869" y1="65668" x2="43869" y2="65668"/>
                        <a14:foregroundMark x1="40599" y1="70300" x2="40599" y2="70300"/>
                        <a14:foregroundMark x1="65395" y1="52316" x2="65395" y2="52316"/>
                        <a14:foregroundMark x1="69210" y1="57766" x2="69210" y2="57766"/>
                        <a14:foregroundMark x1="82561" y1="48229" x2="82561" y2="48229"/>
                        <a14:foregroundMark x1="64578" y1="37057" x2="64578" y2="37057"/>
                        <a14:foregroundMark x1="63215" y1="22888" x2="63215" y2="22888"/>
                        <a14:foregroundMark x1="70027" y1="40872" x2="70027" y2="40872"/>
                        <a14:foregroundMark x1="64578" y1="29700" x2="64578" y2="29700"/>
                        <a14:foregroundMark x1="50681" y1="14441" x2="50681" y2="14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00" y="2239768"/>
            <a:ext cx="3024186" cy="30241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4365" y="5034043"/>
            <a:ext cx="3630122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38591" y="5959740"/>
            <a:ext cx="571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DE LA SANGRE DEL DRAGÓN CRECIÓ UN ROSAL.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9" y="2490268"/>
            <a:ext cx="1691207" cy="1691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40" y="2631890"/>
            <a:ext cx="2762820" cy="26006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875724" y="4181475"/>
            <a:ext cx="2279016" cy="22790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918" l="9809" r="89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73" y="3980347"/>
            <a:ext cx="1524003" cy="15240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0309" y="4881904"/>
            <a:ext cx="3678650" cy="1098000"/>
          </a:xfrm>
          <a:prstGeom prst="rect">
            <a:avLst/>
          </a:prstGeom>
        </p:spPr>
      </p:pic>
      <p:sp>
        <p:nvSpPr>
          <p:cNvPr id="13" name="Botón de acción: Inicio 12">
            <a:hlinkClick r:id="rId13" action="ppaction://hlinksldjump" highlightClick="1"/>
          </p:cNvPr>
          <p:cNvSpPr/>
          <p:nvPr/>
        </p:nvSpPr>
        <p:spPr>
          <a:xfrm>
            <a:off x="10616184" y="5230368"/>
            <a:ext cx="1252728" cy="1371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58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42" y="883848"/>
            <a:ext cx="4762500" cy="4762500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9175" y="32650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36193" y="1859900"/>
            <a:ext cx="41757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JUEGOS</a:t>
            </a:r>
            <a:endParaRPr lang="es-E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ángulo redondeado 1">
            <a:hlinkClick r:id="rId2" action="ppaction://hlinksldjump"/>
          </p:cNvPr>
          <p:cNvSpPr/>
          <p:nvPr/>
        </p:nvSpPr>
        <p:spPr>
          <a:xfrm>
            <a:off x="929410" y="3693659"/>
            <a:ext cx="3337560" cy="8229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UNE IMAGEN-PALABRA</a:t>
            </a:r>
            <a:endParaRPr lang="es-ES" sz="3200" b="1" dirty="0"/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904407" y="5044817"/>
            <a:ext cx="3337560" cy="8229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UNE IMAGEN-SOMBRA</a:t>
            </a:r>
            <a:endParaRPr lang="es-ES" sz="3200" b="1" dirty="0"/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6129298" y="3693659"/>
            <a:ext cx="3337560" cy="8229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BUSCA Y CUENTA</a:t>
            </a:r>
            <a:endParaRPr lang="es-ES" sz="3200" b="1" dirty="0"/>
          </a:p>
        </p:txBody>
      </p:sp>
      <p:sp>
        <p:nvSpPr>
          <p:cNvPr id="6" name="Rectángulo redondeado 5">
            <a:hlinkClick r:id="rId5" action="ppaction://hlinksldjump"/>
          </p:cNvPr>
          <p:cNvSpPr/>
          <p:nvPr/>
        </p:nvSpPr>
        <p:spPr>
          <a:xfrm>
            <a:off x="6129298" y="5044817"/>
            <a:ext cx="3337560" cy="8229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BUSCA LA IMAGEN IGUAL</a:t>
            </a:r>
            <a:endParaRPr lang="es-ES" sz="3200" b="1" dirty="0"/>
          </a:p>
        </p:txBody>
      </p:sp>
      <p:sp>
        <p:nvSpPr>
          <p:cNvPr id="8" name="Rectángulo redondeado 7">
            <a:hlinkClick r:id="rId6" action="ppaction://hlinksldjump"/>
          </p:cNvPr>
          <p:cNvSpPr/>
          <p:nvPr/>
        </p:nvSpPr>
        <p:spPr>
          <a:xfrm>
            <a:off x="929410" y="772841"/>
            <a:ext cx="3337560" cy="8229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LEYENDA</a:t>
            </a:r>
            <a:endParaRPr lang="es-ES" sz="3200" b="1" dirty="0"/>
          </a:p>
        </p:txBody>
      </p:sp>
      <p:sp>
        <p:nvSpPr>
          <p:cNvPr id="9" name="Rectángulo redondeado 8">
            <a:hlinkClick r:id="rId7" action="ppaction://hlinksldjump"/>
          </p:cNvPr>
          <p:cNvSpPr/>
          <p:nvPr/>
        </p:nvSpPr>
        <p:spPr>
          <a:xfrm>
            <a:off x="6014279" y="772841"/>
            <a:ext cx="3337560" cy="8229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VOCABULARIO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92585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4" name="Botón de acción: Inicio 3">
            <a:hlinkClick r:id="rId6" action="ppaction://hlinksldjump" highlightClick="1"/>
          </p:cNvPr>
          <p:cNvSpPr/>
          <p:nvPr/>
        </p:nvSpPr>
        <p:spPr>
          <a:xfrm>
            <a:off x="10616184" y="5230368"/>
            <a:ext cx="1252728" cy="1371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28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EL NOMBRE DEL PERSONAJE EN EL ORDEN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49569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69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95" y="2449570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53" y="795297"/>
            <a:ext cx="1440000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19" y="775795"/>
            <a:ext cx="1440000" cy="14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775795"/>
            <a:ext cx="1440000" cy="144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774221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PRINCESACuadroTexto 20"/>
          <p:cNvSpPr txBox="1"/>
          <p:nvPr/>
        </p:nvSpPr>
        <p:spPr>
          <a:xfrm>
            <a:off x="8646005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RINCESA</a:t>
            </a:r>
            <a:endParaRPr lang="es-ES" sz="4000" dirty="0"/>
          </a:p>
        </p:txBody>
      </p:sp>
      <p:sp>
        <p:nvSpPr>
          <p:cNvPr id="24" name="REYCuadroTexto 23"/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EY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9973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EL NOMBRE DEL PERSONAJE EN EL ORDEN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49569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69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95" y="2449570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53" y="795297"/>
            <a:ext cx="1440000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19" y="775795"/>
            <a:ext cx="1440000" cy="14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775795"/>
            <a:ext cx="1440000" cy="144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690561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PRINCESACuadroTexto 20">
            <a:hlinkClick r:id="" action="ppaction://hlinkshowjump?jump=nextslide"/>
          </p:cNvPr>
          <p:cNvSpPr txBox="1"/>
          <p:nvPr/>
        </p:nvSpPr>
        <p:spPr>
          <a:xfrm>
            <a:off x="8646005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RINCESA</a:t>
            </a:r>
            <a:endParaRPr lang="es-ES" sz="4000" dirty="0"/>
          </a:p>
        </p:txBody>
      </p:sp>
      <p:sp>
        <p:nvSpPr>
          <p:cNvPr id="24" name="REYCuadroTexto 23"/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EY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370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EL NOMBRE DEL PERSONAJE EN EL ORDEN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49569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69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95" y="2449570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53" y="795297"/>
            <a:ext cx="1440000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19" y="775795"/>
            <a:ext cx="1440000" cy="14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775795"/>
            <a:ext cx="1440000" cy="144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690561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PRINCESACuadroTexto 20">
            <a:hlinkClick r:id="" action="ppaction://hlinkshowjump?jump=nextslide"/>
          </p:cNvPr>
          <p:cNvSpPr txBox="1"/>
          <p:nvPr/>
        </p:nvSpPr>
        <p:spPr>
          <a:xfrm>
            <a:off x="4837837" y="3998984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RINCESA</a:t>
            </a:r>
            <a:endParaRPr lang="es-ES" sz="4000" dirty="0"/>
          </a:p>
        </p:txBody>
      </p:sp>
      <p:sp>
        <p:nvSpPr>
          <p:cNvPr id="24" name="REYCuadroTexto 23">
            <a:hlinkClick r:id="" action="ppaction://hlinkshowjump?jump=nextslide">
              <a:snd r:embed="rId8" name="applause.wav"/>
            </a:hlinkClick>
          </p:cNvPr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EY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663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EL NOMBRE DEL PERSONAJE EN EL ORDEN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49569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69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95" y="2449570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53" y="795297"/>
            <a:ext cx="1440000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19" y="775795"/>
            <a:ext cx="1440000" cy="14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775795"/>
            <a:ext cx="1440000" cy="144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690561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PRINCESACuadroTexto 20">
            <a:hlinkClick r:id="" action="ppaction://hlinkshowjump?jump=nextslide"/>
          </p:cNvPr>
          <p:cNvSpPr txBox="1"/>
          <p:nvPr/>
        </p:nvSpPr>
        <p:spPr>
          <a:xfrm>
            <a:off x="4837837" y="3998984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RINCESA</a:t>
            </a:r>
            <a:endParaRPr lang="es-ES" sz="4000" dirty="0"/>
          </a:p>
        </p:txBody>
      </p:sp>
      <p:sp>
        <p:nvSpPr>
          <p:cNvPr id="24" name="REYCuadroTexto 23">
            <a:hlinkClick r:id="" action="ppaction://noaction">
              <a:snd r:embed="rId8" name="applause.wav"/>
            </a:hlinkClick>
          </p:cNvPr>
          <p:cNvSpPr txBox="1"/>
          <p:nvPr/>
        </p:nvSpPr>
        <p:spPr>
          <a:xfrm>
            <a:off x="8759209" y="4008509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EY</a:t>
            </a:r>
            <a:endParaRPr lang="es-ES" sz="40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9403644" y="5644444"/>
            <a:ext cx="2009031" cy="7789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5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99015" y="6190607"/>
            <a:ext cx="923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UN CABALLERO LLAMADO SAN JORGE LLEGÓ A UNA CIUDAD LLAMADA SILCA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44" y="2466657"/>
            <a:ext cx="2762820" cy="26006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225" y="5103884"/>
            <a:ext cx="3783550" cy="10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PUEBLOCuadroTexto 15"/>
          <p:cNvSpPr txBox="1"/>
          <p:nvPr/>
        </p:nvSpPr>
        <p:spPr>
          <a:xfrm>
            <a:off x="774221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UEBLO</a:t>
            </a:r>
            <a:endParaRPr lang="es-ES" sz="4000" dirty="0"/>
          </a:p>
        </p:txBody>
      </p:sp>
      <p:sp>
        <p:nvSpPr>
          <p:cNvPr id="21" name="CuadroTexto 20">
            <a:hlinkClick r:id="" action="ppaction://hlinkshowjump?jump=nextslide"/>
          </p:cNvPr>
          <p:cNvSpPr txBox="1"/>
          <p:nvPr/>
        </p:nvSpPr>
        <p:spPr>
          <a:xfrm>
            <a:off x="8646005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L</a:t>
            </a:r>
            <a:r>
              <a:rPr lang="es-ES" sz="4000" dirty="0" smtClean="0"/>
              <a:t>AGO</a:t>
            </a:r>
            <a:endParaRPr lang="es-ES" sz="4000" dirty="0"/>
          </a:p>
        </p:txBody>
      </p:sp>
      <p:sp>
        <p:nvSpPr>
          <p:cNvPr id="24" name="OVEJACuadroTexto 23"/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O</a:t>
            </a:r>
            <a:r>
              <a:rPr lang="es-ES" sz="4000" dirty="0" smtClean="0"/>
              <a:t>VEJA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32879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7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48" y="2432879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00" y="888864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23613"/>
            <a:ext cx="1440000" cy="144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73" y="908427"/>
            <a:ext cx="1440000" cy="14400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PUEBLOCuadroTexto 15">
            <a:hlinkClick r:id="" action="ppaction://hlinkshowjump?jump=nextslide"/>
          </p:cNvPr>
          <p:cNvSpPr txBox="1"/>
          <p:nvPr/>
        </p:nvSpPr>
        <p:spPr>
          <a:xfrm>
            <a:off x="774221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UEBLO</a:t>
            </a:r>
            <a:endParaRPr lang="es-ES" sz="4000" dirty="0"/>
          </a:p>
        </p:txBody>
      </p:sp>
      <p:sp>
        <p:nvSpPr>
          <p:cNvPr id="21" name="CuadroTexto 20">
            <a:hlinkClick r:id="" action="ppaction://hlinkshowjump?jump=nextslide"/>
          </p:cNvPr>
          <p:cNvSpPr txBox="1"/>
          <p:nvPr/>
        </p:nvSpPr>
        <p:spPr>
          <a:xfrm>
            <a:off x="542922" y="3998984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L</a:t>
            </a:r>
            <a:r>
              <a:rPr lang="es-ES" sz="4000" dirty="0" smtClean="0"/>
              <a:t>AGO</a:t>
            </a:r>
            <a:endParaRPr lang="es-ES" sz="4000" dirty="0"/>
          </a:p>
        </p:txBody>
      </p:sp>
      <p:sp>
        <p:nvSpPr>
          <p:cNvPr id="24" name="OVEJACuadroTexto 23"/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O</a:t>
            </a:r>
            <a:r>
              <a:rPr lang="es-ES" sz="4000" dirty="0" smtClean="0"/>
              <a:t>VEJA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32879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7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48" y="2432879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00" y="888864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23613"/>
            <a:ext cx="1440000" cy="144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73" y="908427"/>
            <a:ext cx="1440000" cy="144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PUEBLOCuadroTexto 15">
            <a:hlinkClick r:id="" action="ppaction://hlinkshowjump?jump=nextslide"/>
          </p:cNvPr>
          <p:cNvSpPr txBox="1"/>
          <p:nvPr/>
        </p:nvSpPr>
        <p:spPr>
          <a:xfrm>
            <a:off x="4672012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UEBLO</a:t>
            </a:r>
            <a:endParaRPr lang="es-ES" sz="4000" dirty="0"/>
          </a:p>
        </p:txBody>
      </p:sp>
      <p:sp>
        <p:nvSpPr>
          <p:cNvPr id="21" name="CuadroTexto 20">
            <a:hlinkClick r:id="" action="ppaction://hlinkshowjump?jump=nextslide"/>
          </p:cNvPr>
          <p:cNvSpPr txBox="1"/>
          <p:nvPr/>
        </p:nvSpPr>
        <p:spPr>
          <a:xfrm>
            <a:off x="542922" y="3998984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L</a:t>
            </a:r>
            <a:r>
              <a:rPr lang="es-ES" sz="4000" dirty="0" smtClean="0"/>
              <a:t>AGO</a:t>
            </a:r>
            <a:endParaRPr lang="es-ES" sz="4000" dirty="0"/>
          </a:p>
        </p:txBody>
      </p:sp>
      <p:sp>
        <p:nvSpPr>
          <p:cNvPr id="24" name="OVEJACuadroTexto 23">
            <a:hlinkClick r:id="" action="ppaction://hlinkshowjump?jump=nextslide">
              <a:snd r:embed="rId2" name="applause.wav"/>
            </a:hlinkClick>
          </p:cNvPr>
          <p:cNvSpPr txBox="1"/>
          <p:nvPr/>
        </p:nvSpPr>
        <p:spPr>
          <a:xfrm>
            <a:off x="4562475" y="5975136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O</a:t>
            </a:r>
            <a:r>
              <a:rPr lang="es-ES" sz="4000" dirty="0" smtClean="0"/>
              <a:t>VEJA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32879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7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48" y="2432879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00" y="888864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23613"/>
            <a:ext cx="1440000" cy="144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73" y="90842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PUEBLOCuadroTexto 15">
            <a:hlinkClick r:id="" action="ppaction://hlinkshowjump?jump=nextslide"/>
          </p:cNvPr>
          <p:cNvSpPr txBox="1"/>
          <p:nvPr/>
        </p:nvSpPr>
        <p:spPr>
          <a:xfrm>
            <a:off x="4672012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</a:t>
            </a:r>
            <a:r>
              <a:rPr lang="es-ES" sz="4000" dirty="0" smtClean="0"/>
              <a:t>UEBLO</a:t>
            </a:r>
            <a:endParaRPr lang="es-ES" sz="4000" dirty="0"/>
          </a:p>
        </p:txBody>
      </p:sp>
      <p:sp>
        <p:nvSpPr>
          <p:cNvPr id="21" name="CuadroTexto 20">
            <a:hlinkClick r:id="" action="ppaction://hlinkshowjump?jump=nextslide"/>
          </p:cNvPr>
          <p:cNvSpPr txBox="1"/>
          <p:nvPr/>
        </p:nvSpPr>
        <p:spPr>
          <a:xfrm>
            <a:off x="542922" y="3998984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L</a:t>
            </a:r>
            <a:r>
              <a:rPr lang="es-ES" sz="4000" dirty="0" smtClean="0"/>
              <a:t>AGO</a:t>
            </a:r>
            <a:endParaRPr lang="es-ES" sz="4000" dirty="0"/>
          </a:p>
        </p:txBody>
      </p:sp>
      <p:sp>
        <p:nvSpPr>
          <p:cNvPr id="24" name="OVEJACuadroTexto 2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8646005" y="4028663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O</a:t>
            </a:r>
            <a:r>
              <a:rPr lang="es-ES" sz="4000" dirty="0" smtClean="0"/>
              <a:t>VEJA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8" y="2432879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3" y="244957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48" y="2432879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00" y="888864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23613"/>
            <a:ext cx="1440000" cy="144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73" y="908427"/>
            <a:ext cx="1440000" cy="1440000"/>
          </a:xfrm>
          <a:prstGeom prst="rect">
            <a:avLst/>
          </a:prstGeom>
        </p:spPr>
      </p:pic>
      <p:sp>
        <p:nvSpPr>
          <p:cNvPr id="3" name="Botón de acción: Hacia delante o Siguiente 2">
            <a:hlinkClick r:id="" action="ppaction://hlinkshowjump?jump=nextslide" highlightClick="1"/>
          </p:cNvPr>
          <p:cNvSpPr/>
          <p:nvPr/>
        </p:nvSpPr>
        <p:spPr>
          <a:xfrm>
            <a:off x="9889067" y="6016978"/>
            <a:ext cx="1636889" cy="6660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6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774221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DRAGONCuadroTexto 20"/>
          <p:cNvSpPr txBox="1"/>
          <p:nvPr/>
        </p:nvSpPr>
        <p:spPr>
          <a:xfrm>
            <a:off x="8646005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D</a:t>
            </a:r>
            <a:r>
              <a:rPr lang="es-ES" sz="4000" dirty="0" smtClean="0"/>
              <a:t>RAGÓN</a:t>
            </a:r>
            <a:endParaRPr lang="es-ES" sz="4000" dirty="0"/>
          </a:p>
        </p:txBody>
      </p:sp>
      <p:sp>
        <p:nvSpPr>
          <p:cNvPr id="24" name="ROSACuadroTexto 23"/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OSA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08" y="2416187"/>
            <a:ext cx="1440000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17" y="2432879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69" y="2416187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90" y="909171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19119"/>
            <a:ext cx="1440000" cy="144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888864"/>
            <a:ext cx="1440000" cy="14400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69" y="2416187"/>
            <a:ext cx="1524003" cy="152400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690561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DRAGONCuadroTexto 20">
            <a:hlinkClick r:id="" action="ppaction://hlinkshowjump?jump=nextslide"/>
          </p:cNvPr>
          <p:cNvSpPr txBox="1"/>
          <p:nvPr/>
        </p:nvSpPr>
        <p:spPr>
          <a:xfrm>
            <a:off x="8646005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D</a:t>
            </a:r>
            <a:r>
              <a:rPr lang="es-ES" sz="4000" dirty="0" smtClean="0"/>
              <a:t>RAGÓN</a:t>
            </a:r>
            <a:endParaRPr lang="es-ES" sz="4000" dirty="0"/>
          </a:p>
        </p:txBody>
      </p:sp>
      <p:sp>
        <p:nvSpPr>
          <p:cNvPr id="24" name="ROSACuadroTexto 23"/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OSA</a:t>
            </a:r>
            <a:endParaRPr lang="es-ES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17" y="2432879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90" y="909171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19119"/>
            <a:ext cx="1440000" cy="144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888864"/>
            <a:ext cx="1440000" cy="144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21" y="24581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69" y="2416187"/>
            <a:ext cx="1524003" cy="152400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690561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DRAGONCuadroTexto 20">
            <a:hlinkClick r:id="" action="ppaction://hlinkshowjump?jump=nextslide"/>
          </p:cNvPr>
          <p:cNvSpPr txBox="1"/>
          <p:nvPr/>
        </p:nvSpPr>
        <p:spPr>
          <a:xfrm>
            <a:off x="4837838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D</a:t>
            </a:r>
            <a:r>
              <a:rPr lang="es-ES" sz="4000" dirty="0" smtClean="0"/>
              <a:t>RAGÓN</a:t>
            </a:r>
            <a:endParaRPr lang="es-ES" sz="4000" dirty="0"/>
          </a:p>
        </p:txBody>
      </p:sp>
      <p:sp>
        <p:nvSpPr>
          <p:cNvPr id="24" name="ROSACuadroTexto 23">
            <a:hlinkClick r:id="" action="ppaction://hlinkshowjump?jump=nextslide">
              <a:snd r:embed="rId3" name="applause.wav"/>
            </a:hlinkClick>
          </p:cNvPr>
          <p:cNvSpPr txBox="1"/>
          <p:nvPr/>
        </p:nvSpPr>
        <p:spPr>
          <a:xfrm>
            <a:off x="4710113" y="5808737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OSA</a:t>
            </a:r>
            <a:endParaRPr lang="es-ES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17" y="2432879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90" y="909171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19119"/>
            <a:ext cx="1440000" cy="144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888864"/>
            <a:ext cx="1440000" cy="144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21" y="24581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69" y="2416187"/>
            <a:ext cx="1524003" cy="152400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95285" y="4067178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62475" y="4076703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505825" y="4058474"/>
            <a:ext cx="2906850" cy="571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3.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NOMBRE CON SU PERSONAJE EN EL ORDEN CORRECTO.</a:t>
            </a:r>
            <a:endParaRPr lang="es-ES" dirty="0"/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690561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S</a:t>
            </a:r>
            <a:r>
              <a:rPr lang="es-ES" sz="4000" dirty="0" smtClean="0"/>
              <a:t>AN </a:t>
            </a:r>
            <a:r>
              <a:rPr lang="es-ES" sz="4000" dirty="0" smtClean="0">
                <a:solidFill>
                  <a:srgbClr val="FF0000"/>
                </a:solidFill>
              </a:rPr>
              <a:t>J</a:t>
            </a:r>
            <a:r>
              <a:rPr lang="es-ES" sz="4000" dirty="0" smtClean="0"/>
              <a:t>ORGE</a:t>
            </a:r>
            <a:endParaRPr lang="es-ES" sz="4000" dirty="0"/>
          </a:p>
        </p:txBody>
      </p:sp>
      <p:sp>
        <p:nvSpPr>
          <p:cNvPr id="21" name="DRAGONCuadroTexto 20">
            <a:hlinkClick r:id="" action="ppaction://hlinkshowjump?jump=nextslide"/>
          </p:cNvPr>
          <p:cNvSpPr txBox="1"/>
          <p:nvPr/>
        </p:nvSpPr>
        <p:spPr>
          <a:xfrm>
            <a:off x="4837838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D</a:t>
            </a:r>
            <a:r>
              <a:rPr lang="es-ES" sz="4000" dirty="0" smtClean="0"/>
              <a:t>RAGÓN</a:t>
            </a:r>
            <a:endParaRPr lang="es-ES" sz="4000" dirty="0"/>
          </a:p>
        </p:txBody>
      </p:sp>
      <p:sp>
        <p:nvSpPr>
          <p:cNvPr id="24" name="ROSACuadroTexto 2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732483" y="3990280"/>
            <a:ext cx="26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R</a:t>
            </a:r>
            <a:r>
              <a:rPr lang="es-ES" sz="4000" dirty="0" smtClean="0"/>
              <a:t>OSA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21" y="2458188"/>
            <a:ext cx="1440000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17" y="2432879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90" y="909171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92" y="919119"/>
            <a:ext cx="1440000" cy="1440000"/>
          </a:xfrm>
          <a:prstGeom prst="rect">
            <a:avLst/>
          </a:prstGeom>
        </p:spPr>
      </p:pic>
      <p:sp>
        <p:nvSpPr>
          <p:cNvPr id="4" name="Botón de acción: Inicio 3">
            <a:hlinkClick r:id="rId8" action="ppaction://hlinksldjump" highlightClick="1"/>
          </p:cNvPr>
          <p:cNvSpPr/>
          <p:nvPr/>
        </p:nvSpPr>
        <p:spPr>
          <a:xfrm>
            <a:off x="10114844" y="5407378"/>
            <a:ext cx="1603023" cy="124177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88886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</a:t>
            </a:r>
            <a:r>
              <a:rPr lang="es-ES" dirty="0"/>
              <a:t> </a:t>
            </a:r>
            <a:r>
              <a:rPr lang="es-ES" dirty="0" smtClean="0"/>
              <a:t>EN EL ORDEN CORRECTO.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4" y="4514235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15" y="4514236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6" y="4514234"/>
            <a:ext cx="1524003" cy="1524003"/>
          </a:xfrm>
          <a:prstGeom prst="rect">
            <a:avLst/>
          </a:prstGeom>
        </p:spPr>
      </p:pic>
      <p:pic>
        <p:nvPicPr>
          <p:cNvPr id="4" name="RE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4" y="1271546"/>
            <a:ext cx="1524003" cy="1524003"/>
          </a:xfrm>
          <a:prstGeom prst="rect">
            <a:avLst/>
          </a:prstGeom>
        </p:spPr>
      </p:pic>
      <p:pic>
        <p:nvPicPr>
          <p:cNvPr id="3" name="PRINCESAImagen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15" y="1271546"/>
            <a:ext cx="1524003" cy="1524003"/>
          </a:xfrm>
          <a:prstGeom prst="rect">
            <a:avLst/>
          </a:prstGeom>
        </p:spPr>
      </p:pic>
      <p:pic>
        <p:nvPicPr>
          <p:cNvPr id="6" name="SAN JORGE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6" y="1271546"/>
            <a:ext cx="1524003" cy="15240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99072" y="4514234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49660" y="4514233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92278" y="4514232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</a:t>
            </a:r>
            <a:r>
              <a:rPr lang="es-ES" dirty="0"/>
              <a:t> </a:t>
            </a:r>
            <a:r>
              <a:rPr lang="es-ES" dirty="0" smtClean="0"/>
              <a:t>EN EL ORDEN CORRECTO.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4" y="4514235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15" y="4514236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6" y="4514234"/>
            <a:ext cx="1524003" cy="1524003"/>
          </a:xfrm>
          <a:prstGeom prst="rect">
            <a:avLst/>
          </a:prstGeom>
        </p:spPr>
      </p:pic>
      <p:pic>
        <p:nvPicPr>
          <p:cNvPr id="4" name="REY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4" y="1271546"/>
            <a:ext cx="1524003" cy="1524003"/>
          </a:xfrm>
          <a:prstGeom prst="rect">
            <a:avLst/>
          </a:prstGeom>
        </p:spPr>
      </p:pic>
      <p:pic>
        <p:nvPicPr>
          <p:cNvPr id="3" name="PRINCESAImagen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7" y="4514234"/>
            <a:ext cx="1524003" cy="1524003"/>
          </a:xfrm>
          <a:prstGeom prst="rect">
            <a:avLst/>
          </a:prstGeom>
        </p:spPr>
      </p:pic>
      <p:pic>
        <p:nvPicPr>
          <p:cNvPr id="6" name="SAN JORGE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6" y="1271546"/>
            <a:ext cx="1524003" cy="15240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99072" y="4514234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49660" y="4514233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92278" y="4514232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94352" y="6168509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CERCA DEL PUEBLO HABÍA UN LAGO DONDE VIVIA UN DRAGÓN.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114" y="1276984"/>
            <a:ext cx="2279016" cy="22790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4867" y="5080275"/>
            <a:ext cx="2730360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9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</a:t>
            </a:r>
            <a:r>
              <a:rPr lang="es-ES" dirty="0"/>
              <a:t> </a:t>
            </a:r>
            <a:r>
              <a:rPr lang="es-ES" dirty="0" smtClean="0"/>
              <a:t>EN EL ORDEN CORRECTO.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4" y="4514235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15" y="4514236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6" y="4514234"/>
            <a:ext cx="1524003" cy="1524003"/>
          </a:xfrm>
          <a:prstGeom prst="rect">
            <a:avLst/>
          </a:prstGeom>
        </p:spPr>
      </p:pic>
      <p:pic>
        <p:nvPicPr>
          <p:cNvPr id="4" name="REY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00" y="4514232"/>
            <a:ext cx="1524003" cy="1524003"/>
          </a:xfrm>
          <a:prstGeom prst="rect">
            <a:avLst/>
          </a:prstGeom>
        </p:spPr>
      </p:pic>
      <p:pic>
        <p:nvPicPr>
          <p:cNvPr id="3" name="PRINCESAImagen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7" y="4514234"/>
            <a:ext cx="1524003" cy="1524003"/>
          </a:xfrm>
          <a:prstGeom prst="rect">
            <a:avLst/>
          </a:prstGeom>
        </p:spPr>
      </p:pic>
      <p:pic>
        <p:nvPicPr>
          <p:cNvPr id="6" name="SAN JORGEImagen 5">
            <a:hlinkClick r:id="" action="ppaction://hlinkshowjump?jump=nextslide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6" y="1271546"/>
            <a:ext cx="1524003" cy="15240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99072" y="4514234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49660" y="4514233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92278" y="4514232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</a:t>
            </a:r>
            <a:r>
              <a:rPr lang="es-ES" dirty="0"/>
              <a:t> </a:t>
            </a:r>
            <a:r>
              <a:rPr lang="es-ES" dirty="0" smtClean="0"/>
              <a:t>EN EL ORDEN CORRECTO.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4" y="4514235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15" y="4514236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6" y="4514234"/>
            <a:ext cx="1524003" cy="1524003"/>
          </a:xfrm>
          <a:prstGeom prst="rect">
            <a:avLst/>
          </a:prstGeom>
        </p:spPr>
      </p:pic>
      <p:pic>
        <p:nvPicPr>
          <p:cNvPr id="4" name="REY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00" y="4514232"/>
            <a:ext cx="1524003" cy="1524003"/>
          </a:xfrm>
          <a:prstGeom prst="rect">
            <a:avLst/>
          </a:prstGeom>
        </p:spPr>
      </p:pic>
      <p:pic>
        <p:nvPicPr>
          <p:cNvPr id="3" name="PRINCESAImagen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7" y="4514234"/>
            <a:ext cx="1524003" cy="1524003"/>
          </a:xfrm>
          <a:prstGeom prst="rect">
            <a:avLst/>
          </a:prstGeom>
        </p:spPr>
      </p:pic>
      <p:pic>
        <p:nvPicPr>
          <p:cNvPr id="6" name="SAN JORGEImagen 5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66" y="4514232"/>
            <a:ext cx="1524003" cy="15240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99072" y="4514234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49660" y="4514233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92278" y="4514232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0498667" y="6186311"/>
            <a:ext cx="1579033" cy="4741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8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3416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 EN EL ORDEN CORRECTO.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8" y="4464820"/>
            <a:ext cx="1524003" cy="15240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45" y="4464819"/>
            <a:ext cx="1524003" cy="15240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2" y="4464819"/>
            <a:ext cx="1524003" cy="1524003"/>
          </a:xfrm>
          <a:prstGeom prst="rect">
            <a:avLst/>
          </a:prstGeom>
        </p:spPr>
      </p:pic>
      <p:pic>
        <p:nvPicPr>
          <p:cNvPr id="9" name="OVEJAImagen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48" y="1292995"/>
            <a:ext cx="1524003" cy="1524003"/>
          </a:xfrm>
          <a:prstGeom prst="rect">
            <a:avLst/>
          </a:prstGeom>
        </p:spPr>
      </p:pic>
      <p:pic>
        <p:nvPicPr>
          <p:cNvPr id="19" name="DRAGON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73" y="1292995"/>
            <a:ext cx="1524003" cy="1524003"/>
          </a:xfrm>
          <a:prstGeom prst="rect">
            <a:avLst/>
          </a:prstGeom>
        </p:spPr>
      </p:pic>
      <p:pic>
        <p:nvPicPr>
          <p:cNvPr id="14" name="ROSA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98" y="1292995"/>
            <a:ext cx="1524003" cy="152400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33360" y="4706145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81573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874137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 EN EL ORDEN CORRECTO.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8" y="4464820"/>
            <a:ext cx="1524003" cy="15240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45" y="4464819"/>
            <a:ext cx="1524003" cy="15240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2" y="4464819"/>
            <a:ext cx="1524003" cy="1524003"/>
          </a:xfrm>
          <a:prstGeom prst="rect">
            <a:avLst/>
          </a:prstGeom>
        </p:spPr>
      </p:pic>
      <p:pic>
        <p:nvPicPr>
          <p:cNvPr id="9" name="OVEJAImagen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8" y="4521986"/>
            <a:ext cx="1524003" cy="1524003"/>
          </a:xfrm>
          <a:prstGeom prst="rect">
            <a:avLst/>
          </a:prstGeom>
        </p:spPr>
      </p:pic>
      <p:pic>
        <p:nvPicPr>
          <p:cNvPr id="19" name="DRAGON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73" y="1292995"/>
            <a:ext cx="1524003" cy="1524003"/>
          </a:xfrm>
          <a:prstGeom prst="rect">
            <a:avLst/>
          </a:prstGeom>
        </p:spPr>
      </p:pic>
      <p:pic>
        <p:nvPicPr>
          <p:cNvPr id="14" name="ROSAImagen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98" y="1292995"/>
            <a:ext cx="1524003" cy="152400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33360" y="4706145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81573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874137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 EN EL ORDEN CORRECTO.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8" y="4464820"/>
            <a:ext cx="1524003" cy="15240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45" y="4464819"/>
            <a:ext cx="1524003" cy="15240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2" y="4464819"/>
            <a:ext cx="1524003" cy="1524003"/>
          </a:xfrm>
          <a:prstGeom prst="rect">
            <a:avLst/>
          </a:prstGeom>
        </p:spPr>
      </p:pic>
      <p:pic>
        <p:nvPicPr>
          <p:cNvPr id="9" name="OVEJAImagen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8" y="4521986"/>
            <a:ext cx="1524003" cy="1524003"/>
          </a:xfrm>
          <a:prstGeom prst="rect">
            <a:avLst/>
          </a:prstGeom>
        </p:spPr>
      </p:pic>
      <p:pic>
        <p:nvPicPr>
          <p:cNvPr id="19" name="DRAGONImagen 18">
            <a:hlinkClick r:id="" action="ppaction://hlinkshowjump?jump=nextslide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73" y="1292995"/>
            <a:ext cx="1524003" cy="1524003"/>
          </a:xfrm>
          <a:prstGeom prst="rect">
            <a:avLst/>
          </a:prstGeom>
        </p:spPr>
      </p:pic>
      <p:pic>
        <p:nvPicPr>
          <p:cNvPr id="14" name="ROSAImagen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98" y="4464818"/>
            <a:ext cx="1524003" cy="152400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33360" y="4706145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81573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874137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UNE CADA IMAGEN CON SU SOMBRA EN EL ORDEN CORRECTO.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8" y="4464820"/>
            <a:ext cx="1524003" cy="15240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45" y="4464819"/>
            <a:ext cx="1524003" cy="15240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2" y="4464819"/>
            <a:ext cx="1524003" cy="1524003"/>
          </a:xfrm>
          <a:prstGeom prst="rect">
            <a:avLst/>
          </a:prstGeom>
        </p:spPr>
      </p:pic>
      <p:pic>
        <p:nvPicPr>
          <p:cNvPr id="9" name="OVEJAImagen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8" y="4521986"/>
            <a:ext cx="1524003" cy="1524003"/>
          </a:xfrm>
          <a:prstGeom prst="rect">
            <a:avLst/>
          </a:prstGeom>
        </p:spPr>
      </p:pic>
      <p:pic>
        <p:nvPicPr>
          <p:cNvPr id="19" name="DRAGONImagen 18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2" y="4464818"/>
            <a:ext cx="1524003" cy="1524003"/>
          </a:xfrm>
          <a:prstGeom prst="rect">
            <a:avLst/>
          </a:prstGeom>
        </p:spPr>
      </p:pic>
      <p:pic>
        <p:nvPicPr>
          <p:cNvPr id="14" name="ROSAImagen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98" y="4464818"/>
            <a:ext cx="1524003" cy="152400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33360" y="4706145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81573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874137" y="4521986"/>
            <a:ext cx="388188" cy="368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Botón de acción: Inicio 3">
            <a:hlinkClick r:id="rId12" action="ppaction://hlinksldjump" highlightClick="1"/>
          </p:cNvPr>
          <p:cNvSpPr/>
          <p:nvPr/>
        </p:nvSpPr>
        <p:spPr>
          <a:xfrm>
            <a:off x="10679289" y="5610578"/>
            <a:ext cx="1275644" cy="11063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LAS PRINCESAS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" y="3627615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2" y="975362"/>
            <a:ext cx="1080000" cy="108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045" y="1208504"/>
            <a:ext cx="498203" cy="501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435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3979" y="1223217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1202" y="1227950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LAS PRINCESAS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" y="3627615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2" y="975362"/>
            <a:ext cx="1080000" cy="108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045" y="1208504"/>
            <a:ext cx="498203" cy="501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435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>
            <a:hlinkClick r:id="" action="ppaction://noaction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8860" y="1348010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1202" y="1227950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  <p:sp>
        <p:nvSpPr>
          <p:cNvPr id="35" name="Botón de acción: Hacia delante o Siguiente 34">
            <a:hlinkClick r:id="" action="ppaction://hlinkshowjump?jump=nextslide" highlightClick="1"/>
          </p:cNvPr>
          <p:cNvSpPr/>
          <p:nvPr/>
        </p:nvSpPr>
        <p:spPr>
          <a:xfrm>
            <a:off x="10038505" y="1426464"/>
            <a:ext cx="1510367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1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LOS REYES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" y="3627615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>
            <a:hlinkClick r:id="" action="ppaction://hlinkshowjump?jump=nextslide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4045" y="1208504"/>
            <a:ext cx="498203" cy="501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3435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3979" y="1223217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1202" y="1227950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1" y="98178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LOS REYES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" y="3627615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7869" y="1308320"/>
            <a:ext cx="498203" cy="501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3435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3979" y="1223217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1202" y="1227950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  <p:sp>
        <p:nvSpPr>
          <p:cNvPr id="35" name="Botón de acción: Hacia delante o Siguiente 34">
            <a:hlinkClick r:id="" action="ppaction://hlinkshowjump?jump=nextslide" highlightClick="1"/>
          </p:cNvPr>
          <p:cNvSpPr/>
          <p:nvPr/>
        </p:nvSpPr>
        <p:spPr>
          <a:xfrm>
            <a:off x="10038505" y="1426464"/>
            <a:ext cx="1510367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1" y="98178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48560" y="6208797"/>
            <a:ext cx="66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EL DRAGÓN ERA MUY GRANDE, MUY MALO Y OLÍA MAL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114" y="1276984"/>
            <a:ext cx="2279016" cy="2279016"/>
          </a:xfrm>
          <a:prstGeom prst="rect">
            <a:avLst/>
          </a:prstGeom>
        </p:spPr>
      </p:pic>
      <p:pic>
        <p:nvPicPr>
          <p:cNvPr id="14338" name="Picture 2" descr="http://www.arasaac.org/classes/img/thumbnail.php?i=c2l6ZT0zMDAmcnV0YT0uLi8uLi9yZXBvc2l0b3Jpby9vcmlnaW5hbGVzLzE2NDM5LnBuZw=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28" y="759812"/>
            <a:ext cx="1034343" cy="10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3087" y="5097821"/>
            <a:ext cx="3695338" cy="1098000"/>
          </a:xfrm>
          <a:prstGeom prst="rect">
            <a:avLst/>
          </a:prstGeom>
        </p:spPr>
      </p:pic>
      <p:pic>
        <p:nvPicPr>
          <p:cNvPr id="14342" name="Picture 6" descr="Hacer clic para acceder a la ficha de oler mal:tr. Percibir mal olor que se desprende de una persona o cosa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54" y="5226960"/>
            <a:ext cx="675999" cy="6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0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LOS SAN JORGES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" y="3627615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045" y="1208504"/>
            <a:ext cx="498203" cy="501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435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979" y="1223217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>
            <a:hlinkClick r:id="" action="ppaction://hlinkshowjump?jump=nextslide">
              <a:snd r:embed="rId13" name="applause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1202" y="1227950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9" y="98178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LOS SAN JORGES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" y="3627615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045" y="1208504"/>
            <a:ext cx="498203" cy="501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435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979" y="1223217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>
            <a:hlinkClick r:id="" action="ppaction://noaction">
              <a:snd r:embed="rId13" name="applause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5124" y="1249537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  <p:sp>
        <p:nvSpPr>
          <p:cNvPr id="35" name="Botón de acción: Hacia delante o Siguiente 34">
            <a:hlinkClick r:id="" action="ppaction://hlinkshowjump?jump=nextslide" highlightClick="1"/>
          </p:cNvPr>
          <p:cNvSpPr/>
          <p:nvPr/>
        </p:nvSpPr>
        <p:spPr>
          <a:xfrm>
            <a:off x="10038505" y="1426464"/>
            <a:ext cx="1510367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9" y="98178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LOS DRAGONES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4" y="3590321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045" y="1208504"/>
            <a:ext cx="498203" cy="501100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nextslide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435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3979" y="1223217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1202" y="1227950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9" y="97737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50" y="209550"/>
            <a:ext cx="118681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CUENTA LOS DRAGONES Y PULSA EL NÚMERO CORRECTO.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2" y="2734554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15" y="246253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2" y="3646914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4" y="3590321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9" y="557861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9" y="2838183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3" y="5436090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87" y="4021429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16" y="4064990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3" y="5436090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5" y="5395426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09" y="4276248"/>
            <a:ext cx="1080000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4315426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2713957"/>
            <a:ext cx="108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5" y="2838183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90" y="5635341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55" y="5556373"/>
            <a:ext cx="1080000" cy="108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0624" y="773693"/>
            <a:ext cx="1892808" cy="158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816" y="1227950"/>
            <a:ext cx="504048" cy="5011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045" y="1208504"/>
            <a:ext cx="498203" cy="501100"/>
          </a:xfrm>
          <a:prstGeom prst="rect">
            <a:avLst/>
          </a:prstGeom>
        </p:spPr>
      </p:pic>
      <p:pic>
        <p:nvPicPr>
          <p:cNvPr id="28" name="Imagen 27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184" y="1223217"/>
            <a:ext cx="437468" cy="50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4571" y="1223217"/>
            <a:ext cx="567511" cy="5011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3979" y="1223217"/>
            <a:ext cx="501100" cy="50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2463" y="1208504"/>
            <a:ext cx="514866" cy="50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4704" y="1208504"/>
            <a:ext cx="545315" cy="5011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1202" y="1227950"/>
            <a:ext cx="515520" cy="5011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3347" y="1223217"/>
            <a:ext cx="511687" cy="5011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9" y="977377"/>
            <a:ext cx="1080000" cy="1080000"/>
          </a:xfrm>
          <a:prstGeom prst="rect">
            <a:avLst/>
          </a:prstGeom>
        </p:spPr>
      </p:pic>
      <p:sp>
        <p:nvSpPr>
          <p:cNvPr id="25" name="Botón de acción: Inicio 24">
            <a:hlinkClick r:id="rId16" action="ppaction://hlinksldjump" highlightClick="1"/>
          </p:cNvPr>
          <p:cNvSpPr/>
          <p:nvPr/>
        </p:nvSpPr>
        <p:spPr>
          <a:xfrm>
            <a:off x="10357509" y="860118"/>
            <a:ext cx="1358308" cy="123547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2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26" y="1148849"/>
            <a:ext cx="1524003" cy="152400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09321"/>
              </p:ext>
            </p:extLst>
          </p:nvPr>
        </p:nvGraphicFramePr>
        <p:xfrm>
          <a:off x="3284728" y="1127596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95592" y="1127596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01508"/>
              </p:ext>
            </p:extLst>
          </p:nvPr>
        </p:nvGraphicFramePr>
        <p:xfrm>
          <a:off x="3284728" y="2914146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695592" y="2914146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38639"/>
              </p:ext>
            </p:extLst>
          </p:nvPr>
        </p:nvGraphicFramePr>
        <p:xfrm>
          <a:off x="3284728" y="4785781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695592" y="4785781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493776" y="155448"/>
            <a:ext cx="979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HAZ CLIC EN LA IMAGEN IGUAL EN CADA FILA.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25" y="1196338"/>
            <a:ext cx="1524003" cy="152400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9623" y="1160047"/>
            <a:ext cx="1524003" cy="1524003"/>
          </a:xfrm>
          <a:prstGeom prst="rect">
            <a:avLst/>
          </a:prstGeom>
        </p:spPr>
      </p:pic>
      <p:pic>
        <p:nvPicPr>
          <p:cNvPr id="38" name="SAN JORGE 2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26" y="1125655"/>
            <a:ext cx="1524003" cy="152400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35029" y="1160047"/>
            <a:ext cx="1524003" cy="1524003"/>
          </a:xfrm>
          <a:prstGeom prst="rect">
            <a:avLst/>
          </a:prstGeom>
        </p:spPr>
      </p:pic>
      <p:sp>
        <p:nvSpPr>
          <p:cNvPr id="16" name="Elipse 2"/>
          <p:cNvSpPr/>
          <p:nvPr/>
        </p:nvSpPr>
        <p:spPr>
          <a:xfrm>
            <a:off x="7912129" y="1210741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SAN JORHE 1Imagen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48" y="1179794"/>
            <a:ext cx="1524003" cy="1524003"/>
          </a:xfrm>
          <a:prstGeom prst="rect">
            <a:avLst/>
          </a:prstGeom>
        </p:spPr>
      </p:pic>
      <p:sp>
        <p:nvSpPr>
          <p:cNvPr id="15" name="Elipse 1"/>
          <p:cNvSpPr/>
          <p:nvPr/>
        </p:nvSpPr>
        <p:spPr>
          <a:xfrm>
            <a:off x="3562350" y="1210741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3" y="2961634"/>
            <a:ext cx="1524003" cy="152400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3" y="4838950"/>
            <a:ext cx="1524003" cy="152400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350" y="2926362"/>
            <a:ext cx="1524003" cy="1524003"/>
          </a:xfrm>
          <a:prstGeom prst="rect">
            <a:avLst/>
          </a:prstGeom>
        </p:spPr>
      </p:pic>
      <p:pic>
        <p:nvPicPr>
          <p:cNvPr id="45" name="DRAGON 1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23" y="2960346"/>
            <a:ext cx="1524003" cy="1524003"/>
          </a:xfrm>
          <a:prstGeom prst="rect">
            <a:avLst/>
          </a:prstGeom>
        </p:spPr>
      </p:pic>
      <p:pic>
        <p:nvPicPr>
          <p:cNvPr id="46" name="DRAGON2Imagen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69" y="2937339"/>
            <a:ext cx="1524003" cy="152400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96964" y="2962656"/>
            <a:ext cx="1524003" cy="1524003"/>
          </a:xfrm>
          <a:prstGeom prst="rect">
            <a:avLst/>
          </a:prstGeom>
        </p:spPr>
      </p:pic>
      <p:pic>
        <p:nvPicPr>
          <p:cNvPr id="48" name="ROSA1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25" y="4785781"/>
            <a:ext cx="1524003" cy="1524003"/>
          </a:xfrm>
          <a:prstGeom prst="rect">
            <a:avLst/>
          </a:prstGeom>
        </p:spPr>
      </p:pic>
      <p:pic>
        <p:nvPicPr>
          <p:cNvPr id="49" name="ROSA2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35" y="4815501"/>
            <a:ext cx="1524003" cy="152400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1165" y="4815501"/>
            <a:ext cx="1524003" cy="152400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20871" y="4838950"/>
            <a:ext cx="1524003" cy="1524003"/>
          </a:xfrm>
          <a:prstGeom prst="rect">
            <a:avLst/>
          </a:prstGeom>
        </p:spPr>
      </p:pic>
      <p:sp>
        <p:nvSpPr>
          <p:cNvPr id="22" name="Elipse 3"/>
          <p:cNvSpPr/>
          <p:nvPr/>
        </p:nvSpPr>
        <p:spPr>
          <a:xfrm>
            <a:off x="5742735" y="3029207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4"/>
          <p:cNvSpPr/>
          <p:nvPr/>
        </p:nvSpPr>
        <p:spPr>
          <a:xfrm>
            <a:off x="7854777" y="2999231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5"/>
          <p:cNvSpPr/>
          <p:nvPr/>
        </p:nvSpPr>
        <p:spPr>
          <a:xfrm>
            <a:off x="3598773" y="4838949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6"/>
          <p:cNvSpPr/>
          <p:nvPr/>
        </p:nvSpPr>
        <p:spPr>
          <a:xfrm>
            <a:off x="5747566" y="4815501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Botón de acción: Hacia delante o Siguiente 1">
            <a:hlinkClick r:id="" action="ppaction://hlinkshowjump?jump=nextslide" highlightClick="1"/>
          </p:cNvPr>
          <p:cNvSpPr/>
          <p:nvPr/>
        </p:nvSpPr>
        <p:spPr>
          <a:xfrm>
            <a:off x="10497312" y="6501384"/>
            <a:ext cx="1366520" cy="2651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6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6" grpId="1" animBg="1"/>
      <p:bldP spid="15" grpId="1" animBg="1"/>
      <p:bldP spid="22" grpId="1" animBg="1"/>
      <p:bldP spid="23" grpId="1" animBg="1"/>
      <p:bldP spid="29" grpId="0" animBg="1"/>
      <p:bldP spid="30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87998"/>
              </p:ext>
            </p:extLst>
          </p:nvPr>
        </p:nvGraphicFramePr>
        <p:xfrm>
          <a:off x="3284728" y="1127596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695592" y="1127596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15162"/>
              </p:ext>
            </p:extLst>
          </p:nvPr>
        </p:nvGraphicFramePr>
        <p:xfrm>
          <a:off x="3284728" y="2914146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95592" y="2914146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02456"/>
              </p:ext>
            </p:extLst>
          </p:nvPr>
        </p:nvGraphicFramePr>
        <p:xfrm>
          <a:off x="3284728" y="4785781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695592" y="4785781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493776" y="155448"/>
            <a:ext cx="979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HAZ CLIC EN LA IMAGEN IGUAL EN CADA FILA.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0" y="4818122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0" y="2976037"/>
            <a:ext cx="1524003" cy="152400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1" y="1210741"/>
            <a:ext cx="1524003" cy="152400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37710" y="1179794"/>
            <a:ext cx="1524003" cy="1524003"/>
          </a:xfrm>
          <a:prstGeom prst="rect">
            <a:avLst/>
          </a:prstGeom>
        </p:spPr>
      </p:pic>
      <p:pic>
        <p:nvPicPr>
          <p:cNvPr id="34" name="ORICESA1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71" y="1148849"/>
            <a:ext cx="1524003" cy="1524003"/>
          </a:xfrm>
          <a:prstGeom prst="rect">
            <a:avLst/>
          </a:prstGeom>
        </p:spPr>
      </p:pic>
      <p:pic>
        <p:nvPicPr>
          <p:cNvPr id="35" name="PRINCESA2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27" y="1148849"/>
            <a:ext cx="1524003" cy="152400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91833" y="1210740"/>
            <a:ext cx="1524003" cy="1524003"/>
          </a:xfrm>
          <a:prstGeom prst="rect">
            <a:avLst/>
          </a:prstGeom>
        </p:spPr>
      </p:pic>
      <p:pic>
        <p:nvPicPr>
          <p:cNvPr id="37" name="OVEJA 1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95" y="2914145"/>
            <a:ext cx="1524003" cy="152400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97339" y="2936368"/>
            <a:ext cx="1524003" cy="152400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3454" y="2998259"/>
            <a:ext cx="1524003" cy="1524003"/>
          </a:xfrm>
          <a:prstGeom prst="rect">
            <a:avLst/>
          </a:prstGeom>
        </p:spPr>
      </p:pic>
      <p:pic>
        <p:nvPicPr>
          <p:cNvPr id="40" name="OVEJA2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38" y="2998260"/>
            <a:ext cx="1524003" cy="152400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7407" y="4838947"/>
            <a:ext cx="1524003" cy="1524003"/>
          </a:xfrm>
          <a:prstGeom prst="rect">
            <a:avLst/>
          </a:prstGeom>
        </p:spPr>
      </p:pic>
      <p:pic>
        <p:nvPicPr>
          <p:cNvPr id="42" name="LAGO1 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33" y="4808004"/>
            <a:ext cx="1524003" cy="152400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7599" y="4838948"/>
            <a:ext cx="1524003" cy="1524003"/>
          </a:xfrm>
          <a:prstGeom prst="rect">
            <a:avLst/>
          </a:prstGeom>
        </p:spPr>
      </p:pic>
      <p:pic>
        <p:nvPicPr>
          <p:cNvPr id="44" name="LAGO2Imagen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866" y="4838949"/>
            <a:ext cx="1524003" cy="1524003"/>
          </a:xfrm>
          <a:prstGeom prst="rect">
            <a:avLst/>
          </a:prstGeom>
        </p:spPr>
      </p:pic>
      <p:sp>
        <p:nvSpPr>
          <p:cNvPr id="14" name="Elipse 1"/>
          <p:cNvSpPr/>
          <p:nvPr/>
        </p:nvSpPr>
        <p:spPr>
          <a:xfrm>
            <a:off x="5637026" y="1210741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2"/>
          <p:cNvSpPr/>
          <p:nvPr/>
        </p:nvSpPr>
        <p:spPr>
          <a:xfrm>
            <a:off x="7912129" y="1210741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3"/>
          <p:cNvSpPr/>
          <p:nvPr/>
        </p:nvSpPr>
        <p:spPr>
          <a:xfrm>
            <a:off x="3637710" y="2998261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4"/>
          <p:cNvSpPr/>
          <p:nvPr/>
        </p:nvSpPr>
        <p:spPr>
          <a:xfrm>
            <a:off x="9910562" y="2998260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5"/>
          <p:cNvSpPr/>
          <p:nvPr/>
        </p:nvSpPr>
        <p:spPr>
          <a:xfrm>
            <a:off x="5742735" y="4818122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6"/>
          <p:cNvSpPr/>
          <p:nvPr/>
        </p:nvSpPr>
        <p:spPr>
          <a:xfrm>
            <a:off x="9910562" y="4869896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Botón de acción: Hacia delante o Siguiente 44">
            <a:hlinkClick r:id="" action="ppaction://hlinkshowjump?jump=nextslide" highlightClick="1"/>
          </p:cNvPr>
          <p:cNvSpPr/>
          <p:nvPr/>
        </p:nvSpPr>
        <p:spPr>
          <a:xfrm>
            <a:off x="10497312" y="6501384"/>
            <a:ext cx="1366520" cy="2651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9" grpId="0" animBg="1"/>
      <p:bldP spid="21" grpId="0" animBg="1"/>
      <p:bldP spid="27" grpId="0" animBg="1"/>
      <p:bldP spid="28" grpId="0" animBg="1"/>
      <p:bldP spid="4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29987"/>
              </p:ext>
            </p:extLst>
          </p:nvPr>
        </p:nvGraphicFramePr>
        <p:xfrm>
          <a:off x="3208528" y="1190121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Rectángulo redondeado 28"/>
          <p:cNvSpPr/>
          <p:nvPr/>
        </p:nvSpPr>
        <p:spPr>
          <a:xfrm>
            <a:off x="619392" y="1190121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5265"/>
              </p:ext>
            </p:extLst>
          </p:nvPr>
        </p:nvGraphicFramePr>
        <p:xfrm>
          <a:off x="3208528" y="3061756"/>
          <a:ext cx="8579104" cy="16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76"/>
                <a:gridCol w="2144776"/>
                <a:gridCol w="2144776"/>
                <a:gridCol w="2144776"/>
              </a:tblGrid>
              <a:tr h="163034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tángulo redondeado 30"/>
          <p:cNvSpPr/>
          <p:nvPr/>
        </p:nvSpPr>
        <p:spPr>
          <a:xfrm>
            <a:off x="619392" y="3061756"/>
            <a:ext cx="2038463" cy="16303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CuadroTexto 52"/>
          <p:cNvSpPr txBox="1"/>
          <p:nvPr/>
        </p:nvSpPr>
        <p:spPr>
          <a:xfrm>
            <a:off x="493776" y="155448"/>
            <a:ext cx="979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HAZ CLIC EN LA IMAGEN IGUAL EN CADA FILA.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0" y="3168095"/>
            <a:ext cx="1524003" cy="152400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1" y="1266732"/>
            <a:ext cx="1524003" cy="1524003"/>
          </a:xfrm>
          <a:prstGeom prst="rect">
            <a:avLst/>
          </a:prstGeom>
        </p:spPr>
      </p:pic>
      <p:pic>
        <p:nvPicPr>
          <p:cNvPr id="61" name="REY1Imagen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17" y="1266731"/>
            <a:ext cx="1524003" cy="1524003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86393" y="1212344"/>
            <a:ext cx="1524003" cy="1524003"/>
          </a:xfrm>
          <a:prstGeom prst="rect">
            <a:avLst/>
          </a:prstGeom>
        </p:spPr>
      </p:pic>
      <p:pic>
        <p:nvPicPr>
          <p:cNvPr id="63" name="REY2Imagen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69" y="1216642"/>
            <a:ext cx="1524003" cy="152400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9574" y="1223934"/>
            <a:ext cx="1524003" cy="1524003"/>
          </a:xfrm>
          <a:prstGeom prst="rect">
            <a:avLst/>
          </a:prstGeom>
        </p:spPr>
      </p:pic>
      <p:pic>
        <p:nvPicPr>
          <p:cNvPr id="65" name="PUEB1Imagen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60" y="3114925"/>
            <a:ext cx="1524003" cy="1524003"/>
          </a:xfrm>
          <a:prstGeom prst="rect">
            <a:avLst/>
          </a:prstGeom>
        </p:spPr>
      </p:pic>
      <p:pic>
        <p:nvPicPr>
          <p:cNvPr id="66" name="PUEBL2Imagen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33" y="3126972"/>
            <a:ext cx="1524003" cy="1524003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50869" y="3115685"/>
            <a:ext cx="1524003" cy="1524003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23276" y="3114925"/>
            <a:ext cx="1524003" cy="1524003"/>
          </a:xfrm>
          <a:prstGeom prst="rect">
            <a:avLst/>
          </a:prstGeom>
        </p:spPr>
      </p:pic>
      <p:sp>
        <p:nvSpPr>
          <p:cNvPr id="45" name="Elipse 3"/>
          <p:cNvSpPr/>
          <p:nvPr/>
        </p:nvSpPr>
        <p:spPr>
          <a:xfrm>
            <a:off x="3561510" y="1274236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"/>
          <p:cNvSpPr/>
          <p:nvPr/>
        </p:nvSpPr>
        <p:spPr>
          <a:xfrm>
            <a:off x="7674571" y="1245915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Elipse 5"/>
          <p:cNvSpPr/>
          <p:nvPr/>
        </p:nvSpPr>
        <p:spPr>
          <a:xfrm>
            <a:off x="3439262" y="3117545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Elipse 6"/>
          <p:cNvSpPr/>
          <p:nvPr/>
        </p:nvSpPr>
        <p:spPr>
          <a:xfrm>
            <a:off x="5666535" y="3094097"/>
            <a:ext cx="1676600" cy="14621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Botón de acción: Inicio 1">
            <a:hlinkClick r:id="rId4" action="ppaction://hlinksldjump" highlightClick="1"/>
          </p:cNvPr>
          <p:cNvSpPr/>
          <p:nvPr/>
        </p:nvSpPr>
        <p:spPr>
          <a:xfrm>
            <a:off x="10820400" y="6143625"/>
            <a:ext cx="779377" cy="6503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0" animBg="1"/>
      <p:bldP spid="5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92174" y="6192321"/>
            <a:ext cx="480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LA GENTE TENÍA MIEDO DEL DRAGÓN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2294" name="Picture 6" descr="http://www.arasaac.org/classes/img/thumbnail.php?i=c2l6ZT0zMDAmcnV0YT0uLi8uLi9yZXBvc2l0b3Jpby9vcmlnaW5hbGVzLzEwMjA4LnBuZw=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67" y="3898513"/>
            <a:ext cx="1426404" cy="14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arasaac.org/classes/img/thumbnail.php?i=c2l6ZT0zMDAmcnV0YT0uLi8uLi9yZXBvc2l0b3Jpby9vcmlnaW5hbGVzLzEwMjA4LnBuZw=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74" y="4246387"/>
            <a:ext cx="1361051" cy="1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arasaac.org/classes/img/thumbnail.php?i=c2l6ZT0zMDAmcnV0YT0uLi8uLi9yZXBvc2l0b3Jpby9vcmlnaW5hbGVzLzI2NDgz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91" y="4108934"/>
            <a:ext cx="1451027" cy="14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arasaac.org/classes/img/thumbnail.php?i=c2l6ZT0zMDAmcnV0YT0uLi8uLi9yZXBvc2l0b3Jpby9vcmlnaW5hbGVzLzI2NDgz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87" y="3827436"/>
            <a:ext cx="1451027" cy="14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896" y="5067299"/>
            <a:ext cx="1844939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7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22280" y="6168509"/>
            <a:ext cx="779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LA GENTE DABA DE COMER AL DRAGÓN DOS OVEJAS CADA DÍA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114" y="1276984"/>
            <a:ext cx="2279016" cy="22790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9876" y="2497762"/>
            <a:ext cx="1058238" cy="10582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9876" y="2997179"/>
            <a:ext cx="1058238" cy="10582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2573" y="5037216"/>
            <a:ext cx="4525541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21579" y="6123930"/>
            <a:ext cx="438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UN DÍA SE ACABARON LAS OVEJAS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114" y="1276984"/>
            <a:ext cx="2279016" cy="22790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9551" y="5012954"/>
            <a:ext cx="1847669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3932" y="0"/>
            <a:ext cx="10889417" cy="5629275"/>
            <a:chOff x="673932" y="0"/>
            <a:chExt cx="10889417" cy="56292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2" y="0"/>
              <a:ext cx="10889417" cy="56292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61" y="298061"/>
              <a:ext cx="3883414" cy="38834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19" y="1524000"/>
              <a:ext cx="2798014" cy="279801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4024"/>
            <a:ext cx="3343275" cy="3343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32519" y="6190607"/>
            <a:ext cx="1157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LOS HABITANTES DECIDIERON DAR DE COMER AL DRAGÓN UNA PERSONA ELEGIDA POR SORTEO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94" y="3334488"/>
            <a:ext cx="2162379" cy="2162379"/>
          </a:xfrm>
          <a:prstGeom prst="rect">
            <a:avLst/>
          </a:prstGeom>
        </p:spPr>
      </p:pic>
      <p:pic>
        <p:nvPicPr>
          <p:cNvPr id="10242" name="Picture 2" descr="http://www.arasaac.org/classes/img/thumbnail.php?i=c2l6ZT0zMDAmcnV0YT0uLi8uLi9yZXBvc2l0b3Jpby9vcmlnaW5hbGVzLzQ2NjU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3119437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197" y="5099787"/>
            <a:ext cx="4604280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7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660</Words>
  <Application>Microsoft Office PowerPoint</Application>
  <PresentationFormat>Panorámica</PresentationFormat>
  <Paragraphs>151</Paragraphs>
  <Slides>56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Mireya</dc:creator>
  <cp:lastModifiedBy>Mireya</cp:lastModifiedBy>
  <cp:revision>50</cp:revision>
  <dcterms:created xsi:type="dcterms:W3CDTF">2020-04-14T14:19:40Z</dcterms:created>
  <dcterms:modified xsi:type="dcterms:W3CDTF">2020-04-23T15:34:12Z</dcterms:modified>
</cp:coreProperties>
</file>